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6.xml" ContentType="application/vnd.openxmlformats-officedocument.presentationml.notesSlide+xml"/>
  <Override PartName="/ppt/slides/slide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
  </p:notesMasterIdLst>
  <p:sldIdLst>
    <p:sldId id="256" r:id="rId2"/>
    <p:sldId id="257" r:id="rId3"/>
    <p:sldId id="258" r:id="rId4"/>
    <p:sldId id="259" r:id="rId5"/>
    <p:sldId id="260" r:id="rId6"/>
    <p:sldId id="261" r:id="rId7"/>
    <p:sldId id="262"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434" autoAdjust="0"/>
  </p:normalViewPr>
  <p:slideViewPr>
    <p:cSldViewPr snapToGrid="0">
      <p:cViewPr varScale="1">
        <p:scale>
          <a:sx n="49" d="100"/>
          <a:sy n="49" d="100"/>
        </p:scale>
        <p:origin x="-96" y="-156"/>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3195E15-DD58-48C5-90C1-599C817B9B7D}" type="datetimeFigureOut">
              <a:rPr lang="en-US" smtClean="0"/>
              <a:pPr/>
              <a:t>2/12/2018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01A0A12-9B7A-4A4E-BD23-243B3605CC61}" type="slidenum">
              <a:rPr lang="en-US" smtClean="0"/>
              <a:pPr/>
              <a:t>‹#›</a:t>
            </a:fld>
            <a:endParaRPr lang="en-US"/>
          </a:p>
        </p:txBody>
      </p:sp>
    </p:spTree>
    <p:extLst>
      <p:ext uri="{BB962C8B-B14F-4D97-AF65-F5344CB8AC3E}">
        <p14:creationId xmlns:p14="http://schemas.microsoft.com/office/powerpoint/2010/main" xmlns="" val="23481887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01A0A12-9B7A-4A4E-BD23-243B3605CC61}" type="slidenum">
              <a:rPr lang="en-US" smtClean="0"/>
              <a:pPr/>
              <a:t>1</a:t>
            </a:fld>
            <a:endParaRPr lang="en-US"/>
          </a:p>
        </p:txBody>
      </p:sp>
    </p:spTree>
    <p:extLst>
      <p:ext uri="{BB962C8B-B14F-4D97-AF65-F5344CB8AC3E}">
        <p14:creationId xmlns:p14="http://schemas.microsoft.com/office/powerpoint/2010/main" xmlns="" val="13311618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techniques that are used to identify the risk that are involved</a:t>
            </a:r>
            <a:r>
              <a:rPr lang="en-US" baseline="0" dirty="0" smtClean="0"/>
              <a:t> in a project or event and how they can be handled.</a:t>
            </a:r>
          </a:p>
          <a:p>
            <a:r>
              <a:rPr lang="en-US" baseline="0" dirty="0" smtClean="0"/>
              <a:t>This explains the stages that are involved in identifying a risk when undertaking a project and how the risk can be eliminated and its effects</a:t>
            </a:r>
          </a:p>
          <a:p>
            <a:endParaRPr lang="en-US" dirty="0"/>
          </a:p>
        </p:txBody>
      </p:sp>
      <p:sp>
        <p:nvSpPr>
          <p:cNvPr id="4" name="Slide Number Placeholder 3"/>
          <p:cNvSpPr>
            <a:spLocks noGrp="1"/>
          </p:cNvSpPr>
          <p:nvPr>
            <p:ph type="sldNum" sz="quarter" idx="10"/>
          </p:nvPr>
        </p:nvSpPr>
        <p:spPr/>
        <p:txBody>
          <a:bodyPr/>
          <a:lstStyle/>
          <a:p>
            <a:fld id="{301A0A12-9B7A-4A4E-BD23-243B3605CC61}" type="slidenum">
              <a:rPr lang="en-US" smtClean="0"/>
              <a:pPr/>
              <a:t>2</a:t>
            </a:fld>
            <a:endParaRPr lang="en-US"/>
          </a:p>
        </p:txBody>
      </p:sp>
    </p:spTree>
    <p:extLst>
      <p:ext uri="{BB962C8B-B14F-4D97-AF65-F5344CB8AC3E}">
        <p14:creationId xmlns:p14="http://schemas.microsoft.com/office/powerpoint/2010/main" xmlns="" val="21682378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educated assumption course will include considering the events that have past, self-analysis of the management of risk level, the environment that is existing in addition to such others that may affect the incident seriousness</a:t>
            </a:r>
            <a:endParaRPr lang="en-US" dirty="0"/>
          </a:p>
        </p:txBody>
      </p:sp>
      <p:sp>
        <p:nvSpPr>
          <p:cNvPr id="4" name="Slide Number Placeholder 3"/>
          <p:cNvSpPr>
            <a:spLocks noGrp="1"/>
          </p:cNvSpPr>
          <p:nvPr>
            <p:ph type="sldNum" sz="quarter" idx="10"/>
          </p:nvPr>
        </p:nvSpPr>
        <p:spPr/>
        <p:txBody>
          <a:bodyPr/>
          <a:lstStyle/>
          <a:p>
            <a:fld id="{301A0A12-9B7A-4A4E-BD23-243B3605CC61}" type="slidenum">
              <a:rPr lang="en-US" smtClean="0"/>
              <a:pPr/>
              <a:t>3</a:t>
            </a:fld>
            <a:endParaRPr lang="en-US"/>
          </a:p>
        </p:txBody>
      </p:sp>
    </p:spTree>
    <p:extLst>
      <p:ext uri="{BB962C8B-B14F-4D97-AF65-F5344CB8AC3E}">
        <p14:creationId xmlns:p14="http://schemas.microsoft.com/office/powerpoint/2010/main" xmlns="" val="30735402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01A0A12-9B7A-4A4E-BD23-243B3605CC61}" type="slidenum">
              <a:rPr lang="en-US" smtClean="0"/>
              <a:pPr/>
              <a:t>4</a:t>
            </a:fld>
            <a:endParaRPr lang="en-US"/>
          </a:p>
        </p:txBody>
      </p:sp>
    </p:spTree>
    <p:extLst>
      <p:ext uri="{BB962C8B-B14F-4D97-AF65-F5344CB8AC3E}">
        <p14:creationId xmlns:p14="http://schemas.microsoft.com/office/powerpoint/2010/main" xmlns="" val="18007351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points which can be used to determine the way to deal with risk is under the basis of without taking any measure you accept the risk, taking measures that are effective to reduce the likelihood or impacts that are potential, or rather avoiding the overall risk.</a:t>
            </a:r>
          </a:p>
          <a:p>
            <a:endParaRPr lang="en-US" dirty="0"/>
          </a:p>
        </p:txBody>
      </p:sp>
      <p:sp>
        <p:nvSpPr>
          <p:cNvPr id="4" name="Slide Number Placeholder 3"/>
          <p:cNvSpPr>
            <a:spLocks noGrp="1"/>
          </p:cNvSpPr>
          <p:nvPr>
            <p:ph type="sldNum" sz="quarter" idx="10"/>
          </p:nvPr>
        </p:nvSpPr>
        <p:spPr/>
        <p:txBody>
          <a:bodyPr/>
          <a:lstStyle/>
          <a:p>
            <a:fld id="{301A0A12-9B7A-4A4E-BD23-243B3605CC61}" type="slidenum">
              <a:rPr lang="en-US" smtClean="0"/>
              <a:pPr/>
              <a:t>5</a:t>
            </a:fld>
            <a:endParaRPr lang="en-US"/>
          </a:p>
        </p:txBody>
      </p:sp>
    </p:spTree>
    <p:extLst>
      <p:ext uri="{BB962C8B-B14F-4D97-AF65-F5344CB8AC3E}">
        <p14:creationId xmlns:p14="http://schemas.microsoft.com/office/powerpoint/2010/main" xmlns="" val="42778835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When the identification, assessment and the evaluation of the risks which are probable, a plan for mitigation is then developed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Mitigation of the risk- when such a step is taken then actions will be taken at an early stage to reduce the likelihood or the impact of the risk</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Acceptance of the risk- in this methodology, if the risk may occur conditionally or rather have an impact that is low is considered to be less harm, and fewer efforts will be used in eliminating them or reducing them.</a:t>
            </a:r>
          </a:p>
          <a:p>
            <a:r>
              <a:rPr lang="en-US" sz="1200" kern="1200" dirty="0" smtClean="0">
                <a:solidFill>
                  <a:schemeClr val="tx1"/>
                </a:solidFill>
                <a:effectLst/>
                <a:latin typeface="+mn-lt"/>
                <a:ea typeface="+mn-ea"/>
                <a:cs typeface="+mn-cs"/>
              </a:rPr>
              <a:t>Avoiding the risk- this is the step that is taken to reduce or eliminate the risk of likelihood of it happening. </a:t>
            </a:r>
            <a:endParaRPr lang="en-US" dirty="0"/>
          </a:p>
        </p:txBody>
      </p:sp>
      <p:sp>
        <p:nvSpPr>
          <p:cNvPr id="4" name="Slide Number Placeholder 3"/>
          <p:cNvSpPr>
            <a:spLocks noGrp="1"/>
          </p:cNvSpPr>
          <p:nvPr>
            <p:ph type="sldNum" sz="quarter" idx="10"/>
          </p:nvPr>
        </p:nvSpPr>
        <p:spPr/>
        <p:txBody>
          <a:bodyPr/>
          <a:lstStyle/>
          <a:p>
            <a:fld id="{301A0A12-9B7A-4A4E-BD23-243B3605CC61}" type="slidenum">
              <a:rPr lang="en-US" smtClean="0"/>
              <a:pPr/>
              <a:t>6</a:t>
            </a:fld>
            <a:endParaRPr lang="en-US"/>
          </a:p>
        </p:txBody>
      </p:sp>
    </p:spTree>
    <p:extLst>
      <p:ext uri="{BB962C8B-B14F-4D97-AF65-F5344CB8AC3E}">
        <p14:creationId xmlns:p14="http://schemas.microsoft.com/office/powerpoint/2010/main" xmlns="" val="1408319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6C1C73A-AD42-4FDD-A744-B5078D1759FF}" type="datetimeFigureOut">
              <a:rPr lang="en-US" smtClean="0"/>
              <a:pPr/>
              <a:t>2/12/2018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571F44-EA4D-408F-B5E2-EFE943CB51A7}" type="slidenum">
              <a:rPr lang="en-US" smtClean="0"/>
              <a:pPr/>
              <a:t>‹#›</a:t>
            </a:fld>
            <a:endParaRPr lang="en-US"/>
          </a:p>
        </p:txBody>
      </p:sp>
    </p:spTree>
    <p:extLst>
      <p:ext uri="{BB962C8B-B14F-4D97-AF65-F5344CB8AC3E}">
        <p14:creationId xmlns:p14="http://schemas.microsoft.com/office/powerpoint/2010/main" xmlns="" val="34772757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6C1C73A-AD42-4FDD-A744-B5078D1759FF}" type="datetimeFigureOut">
              <a:rPr lang="en-US" smtClean="0"/>
              <a:pPr/>
              <a:t>2/12/2018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571F44-EA4D-408F-B5E2-EFE943CB51A7}" type="slidenum">
              <a:rPr lang="en-US" smtClean="0"/>
              <a:pPr/>
              <a:t>‹#›</a:t>
            </a:fld>
            <a:endParaRPr lang="en-US"/>
          </a:p>
        </p:txBody>
      </p:sp>
    </p:spTree>
    <p:extLst>
      <p:ext uri="{BB962C8B-B14F-4D97-AF65-F5344CB8AC3E}">
        <p14:creationId xmlns:p14="http://schemas.microsoft.com/office/powerpoint/2010/main" xmlns="" val="20695972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6C1C73A-AD42-4FDD-A744-B5078D1759FF}" type="datetimeFigureOut">
              <a:rPr lang="en-US" smtClean="0"/>
              <a:pPr/>
              <a:t>2/12/2018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571F44-EA4D-408F-B5E2-EFE943CB51A7}" type="slidenum">
              <a:rPr lang="en-US" smtClean="0"/>
              <a:pPr/>
              <a:t>‹#›</a:t>
            </a:fld>
            <a:endParaRPr lang="en-US"/>
          </a:p>
        </p:txBody>
      </p:sp>
    </p:spTree>
    <p:extLst>
      <p:ext uri="{BB962C8B-B14F-4D97-AF65-F5344CB8AC3E}">
        <p14:creationId xmlns:p14="http://schemas.microsoft.com/office/powerpoint/2010/main" xmlns="" val="27029928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6C1C73A-AD42-4FDD-A744-B5078D1759FF}" type="datetimeFigureOut">
              <a:rPr lang="en-US" smtClean="0"/>
              <a:pPr/>
              <a:t>2/12/2018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2571F44-EA4D-408F-B5E2-EFE943CB51A7}" type="slidenum">
              <a:rPr lang="en-US" smtClean="0"/>
              <a:pPr/>
              <a:t>‹#›</a:t>
            </a:fld>
            <a:endParaRPr lang="en-US"/>
          </a:p>
        </p:txBody>
      </p:sp>
    </p:spTree>
    <p:extLst>
      <p:ext uri="{BB962C8B-B14F-4D97-AF65-F5344CB8AC3E}">
        <p14:creationId xmlns:p14="http://schemas.microsoft.com/office/powerpoint/2010/main" xmlns="" val="27462755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6C1C73A-AD42-4FDD-A744-B5078D1759FF}" type="datetimeFigureOut">
              <a:rPr lang="en-US" smtClean="0"/>
              <a:pPr/>
              <a:t>2/12/2018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2571F44-EA4D-408F-B5E2-EFE943CB51A7}" type="slidenum">
              <a:rPr lang="en-US" smtClean="0"/>
              <a:pPr/>
              <a:t>‹#›</a:t>
            </a:fld>
            <a:endParaRPr lang="en-US"/>
          </a:p>
        </p:txBody>
      </p:sp>
    </p:spTree>
    <p:extLst>
      <p:ext uri="{BB962C8B-B14F-4D97-AF65-F5344CB8AC3E}">
        <p14:creationId xmlns:p14="http://schemas.microsoft.com/office/powerpoint/2010/main" xmlns="" val="7084723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6C1C73A-AD42-4FDD-A744-B5078D1759FF}" type="datetimeFigureOut">
              <a:rPr lang="en-US" smtClean="0"/>
              <a:pPr/>
              <a:t>2/12/2018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2571F44-EA4D-408F-B5E2-EFE943CB51A7}" type="slidenum">
              <a:rPr lang="en-US" smtClean="0"/>
              <a:pPr/>
              <a:t>‹#›</a:t>
            </a:fld>
            <a:endParaRPr lang="en-US"/>
          </a:p>
        </p:txBody>
      </p:sp>
    </p:spTree>
    <p:extLst>
      <p:ext uri="{BB962C8B-B14F-4D97-AF65-F5344CB8AC3E}">
        <p14:creationId xmlns:p14="http://schemas.microsoft.com/office/powerpoint/2010/main" xmlns="" val="18772701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6C1C73A-AD42-4FDD-A744-B5078D1759FF}" type="datetimeFigureOut">
              <a:rPr lang="en-US" smtClean="0"/>
              <a:pPr/>
              <a:t>2/12/2018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2571F44-EA4D-408F-B5E2-EFE943CB51A7}" type="slidenum">
              <a:rPr lang="en-US" smtClean="0"/>
              <a:pPr/>
              <a:t>‹#›</a:t>
            </a:fld>
            <a:endParaRPr lang="en-US"/>
          </a:p>
        </p:txBody>
      </p:sp>
    </p:spTree>
    <p:extLst>
      <p:ext uri="{BB962C8B-B14F-4D97-AF65-F5344CB8AC3E}">
        <p14:creationId xmlns:p14="http://schemas.microsoft.com/office/powerpoint/2010/main" xmlns="" val="40106858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6C1C73A-AD42-4FDD-A744-B5078D1759FF}" type="datetimeFigureOut">
              <a:rPr lang="en-US" smtClean="0"/>
              <a:pPr/>
              <a:t>2/12/2018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2571F44-EA4D-408F-B5E2-EFE943CB51A7}" type="slidenum">
              <a:rPr lang="en-US" smtClean="0"/>
              <a:pPr/>
              <a:t>‹#›</a:t>
            </a:fld>
            <a:endParaRPr lang="en-US"/>
          </a:p>
        </p:txBody>
      </p:sp>
    </p:spTree>
    <p:extLst>
      <p:ext uri="{BB962C8B-B14F-4D97-AF65-F5344CB8AC3E}">
        <p14:creationId xmlns:p14="http://schemas.microsoft.com/office/powerpoint/2010/main" xmlns="" val="1005937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6C1C73A-AD42-4FDD-A744-B5078D1759FF}" type="datetimeFigureOut">
              <a:rPr lang="en-US" smtClean="0"/>
              <a:pPr/>
              <a:t>2/12/2018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2571F44-EA4D-408F-B5E2-EFE943CB51A7}" type="slidenum">
              <a:rPr lang="en-US" smtClean="0"/>
              <a:pPr/>
              <a:t>‹#›</a:t>
            </a:fld>
            <a:endParaRPr lang="en-US"/>
          </a:p>
        </p:txBody>
      </p:sp>
    </p:spTree>
    <p:extLst>
      <p:ext uri="{BB962C8B-B14F-4D97-AF65-F5344CB8AC3E}">
        <p14:creationId xmlns:p14="http://schemas.microsoft.com/office/powerpoint/2010/main" xmlns="" val="36027509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6C1C73A-AD42-4FDD-A744-B5078D1759FF}" type="datetimeFigureOut">
              <a:rPr lang="en-US" smtClean="0"/>
              <a:pPr/>
              <a:t>2/12/2018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571F44-EA4D-408F-B5E2-EFE943CB51A7}" type="slidenum">
              <a:rPr lang="en-US" smtClean="0"/>
              <a:pPr/>
              <a:t>‹#›</a:t>
            </a:fld>
            <a:endParaRPr lang="en-US"/>
          </a:p>
        </p:txBody>
      </p:sp>
    </p:spTree>
    <p:extLst>
      <p:ext uri="{BB962C8B-B14F-4D97-AF65-F5344CB8AC3E}">
        <p14:creationId xmlns:p14="http://schemas.microsoft.com/office/powerpoint/2010/main" xmlns="" val="29281357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6C1C73A-AD42-4FDD-A744-B5078D1759FF}" type="datetimeFigureOut">
              <a:rPr lang="en-US" smtClean="0"/>
              <a:pPr/>
              <a:t>2/12/2018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2571F44-EA4D-408F-B5E2-EFE943CB51A7}" type="slidenum">
              <a:rPr lang="en-US" smtClean="0"/>
              <a:pPr/>
              <a:t>‹#›</a:t>
            </a:fld>
            <a:endParaRPr lang="en-US"/>
          </a:p>
        </p:txBody>
      </p:sp>
    </p:spTree>
    <p:extLst>
      <p:ext uri="{BB962C8B-B14F-4D97-AF65-F5344CB8AC3E}">
        <p14:creationId xmlns:p14="http://schemas.microsoft.com/office/powerpoint/2010/main" xmlns="" val="23213977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6C1C73A-AD42-4FDD-A744-B5078D1759FF}" type="datetimeFigureOut">
              <a:rPr lang="en-US" smtClean="0"/>
              <a:pPr/>
              <a:t>2/12/2018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2571F44-EA4D-408F-B5E2-EFE943CB51A7}" type="slidenum">
              <a:rPr lang="en-US" smtClean="0"/>
              <a:pPr/>
              <a:t>‹#›</a:t>
            </a:fld>
            <a:endParaRPr lang="en-US"/>
          </a:p>
        </p:txBody>
      </p:sp>
    </p:spTree>
    <p:extLst>
      <p:ext uri="{BB962C8B-B14F-4D97-AF65-F5344CB8AC3E}">
        <p14:creationId xmlns:p14="http://schemas.microsoft.com/office/powerpoint/2010/main" xmlns="" val="357033156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Risk management</a:t>
            </a:r>
            <a:endParaRPr lang="en-US" dirty="0"/>
          </a:p>
        </p:txBody>
      </p:sp>
      <p:sp>
        <p:nvSpPr>
          <p:cNvPr id="3" name="Subtitle 2"/>
          <p:cNvSpPr>
            <a:spLocks noGrp="1"/>
          </p:cNvSpPr>
          <p:nvPr>
            <p:ph type="subTitle" idx="1"/>
          </p:nvPr>
        </p:nvSpPr>
        <p:spPr/>
        <p:txBody>
          <a:bodyPr/>
          <a:lstStyle/>
          <a:p>
            <a:r>
              <a:rPr lang="en-US" dirty="0" err="1" smtClean="0"/>
              <a:t>Clymb</a:t>
            </a:r>
            <a:r>
              <a:rPr lang="en-US" dirty="0" smtClean="0"/>
              <a:t> project in </a:t>
            </a:r>
            <a:r>
              <a:rPr lang="en-US" dirty="0" err="1" smtClean="0"/>
              <a:t>Yas</a:t>
            </a:r>
            <a:r>
              <a:rPr lang="en-US" dirty="0" smtClean="0"/>
              <a:t> Abu Dhabi</a:t>
            </a:r>
            <a:endParaRPr lang="en-US" dirty="0"/>
          </a:p>
        </p:txBody>
      </p:sp>
    </p:spTree>
    <p:extLst>
      <p:ext uri="{BB962C8B-B14F-4D97-AF65-F5344CB8AC3E}">
        <p14:creationId xmlns:p14="http://schemas.microsoft.com/office/powerpoint/2010/main" xmlns="" val="3065007330"/>
      </p:ext>
    </p:extLst>
  </p:cSld>
  <p:clrMapOvr>
    <a:masterClrMapping/>
  </p:clrMapOvr>
  <p:transition>
    <p:wheel spokes="3"/>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Identification of risk</a:t>
            </a:r>
            <a:endParaRPr lang="en-US" dirty="0"/>
          </a:p>
        </p:txBody>
      </p:sp>
      <p:sp>
        <p:nvSpPr>
          <p:cNvPr id="3" name="Content Placeholder 2"/>
          <p:cNvSpPr>
            <a:spLocks noGrp="1"/>
          </p:cNvSpPr>
          <p:nvPr>
            <p:ph idx="1"/>
          </p:nvPr>
        </p:nvSpPr>
        <p:spPr/>
        <p:txBody>
          <a:bodyPr/>
          <a:lstStyle/>
          <a:p>
            <a:r>
              <a:rPr lang="en-US" dirty="0"/>
              <a:t>The identification of the associated risk that is in line with the event and project includes two stages that are to try and determine what cannot go right as well as establishing the factors that are casual behind them.   In trying to achieve the goals, an approach that is systematic would possibly be of keeping all the records of all the risks that are possible in line with their </a:t>
            </a:r>
            <a:r>
              <a:rPr lang="en-US" dirty="0" smtClean="0"/>
              <a:t>causes. </a:t>
            </a:r>
            <a:endParaRPr lang="en-US" dirty="0"/>
          </a:p>
          <a:p>
            <a:endParaRPr lang="en-US" dirty="0"/>
          </a:p>
        </p:txBody>
      </p:sp>
    </p:spTree>
    <p:extLst>
      <p:ext uri="{BB962C8B-B14F-4D97-AF65-F5344CB8AC3E}">
        <p14:creationId xmlns:p14="http://schemas.microsoft.com/office/powerpoint/2010/main" xmlns="" val="41362266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Risk analysis</a:t>
            </a:r>
            <a:endParaRPr lang="en-US" dirty="0"/>
          </a:p>
        </p:txBody>
      </p:sp>
      <p:sp>
        <p:nvSpPr>
          <p:cNvPr id="3" name="Content Placeholder 2"/>
          <p:cNvSpPr>
            <a:spLocks noGrp="1"/>
          </p:cNvSpPr>
          <p:nvPr>
            <p:ph idx="1"/>
          </p:nvPr>
        </p:nvSpPr>
        <p:spPr/>
        <p:txBody>
          <a:bodyPr/>
          <a:lstStyle/>
          <a:p>
            <a:r>
              <a:rPr lang="en-US" dirty="0"/>
              <a:t>When the risks that are associated with the event have been identified, the analysis of the risks is to take follow so as for establishing the possibility of the risks to become a reality and the major impact that is probable if at all it occurs.  </a:t>
            </a:r>
          </a:p>
          <a:p>
            <a:endParaRPr lang="en-US" dirty="0"/>
          </a:p>
        </p:txBody>
      </p:sp>
    </p:spTree>
    <p:extLst>
      <p:ext uri="{BB962C8B-B14F-4D97-AF65-F5344CB8AC3E}">
        <p14:creationId xmlns:p14="http://schemas.microsoft.com/office/powerpoint/2010/main" xmlns="" val="40407398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Evaluation of risks</a:t>
            </a:r>
            <a:endParaRPr lang="en-US" dirty="0"/>
          </a:p>
        </p:txBody>
      </p:sp>
      <p:sp>
        <p:nvSpPr>
          <p:cNvPr id="3" name="Content Placeholder 2"/>
          <p:cNvSpPr>
            <a:spLocks noGrp="1"/>
          </p:cNvSpPr>
          <p:nvPr>
            <p:ph idx="1"/>
          </p:nvPr>
        </p:nvSpPr>
        <p:spPr/>
        <p:txBody>
          <a:bodyPr/>
          <a:lstStyle/>
          <a:p>
            <a:r>
              <a:rPr lang="en-US" dirty="0"/>
              <a:t>Risks evaluation in this context is considered to be a process of establishing a priority order on how the organization is to deal with the risks that arise in order of their intensity of the results. In the above system, them the low risks are seen as acceptable while the medium or the high-level risks are to be dealt with at an early stage so to minimize the likelihood of it occurring or the potential impact of the high risk over the event. </a:t>
            </a:r>
          </a:p>
        </p:txBody>
      </p:sp>
    </p:spTree>
    <p:extLst>
      <p:ext uri="{BB962C8B-B14F-4D97-AF65-F5344CB8AC3E}">
        <p14:creationId xmlns:p14="http://schemas.microsoft.com/office/powerpoint/2010/main" xmlns="" val="15208260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r>
              <a:rPr lang="en-US" dirty="0"/>
              <a:t>For this categorization, risks that are critical are deliberated to be unacceptable in an event, and they are required to be eradicated or mitigated in an early stage and without putting consideration on the costs or rather the implications that come with running the process of eradicating it</a:t>
            </a:r>
            <a:r>
              <a:rPr lang="en-US" dirty="0" smtClean="0"/>
              <a:t>.</a:t>
            </a:r>
          </a:p>
          <a:p>
            <a:r>
              <a:rPr lang="en-US"/>
              <a:t>After the overall risk determination, the next stage is to decide on how to deal with each of the identified risks</a:t>
            </a:r>
          </a:p>
        </p:txBody>
      </p:sp>
    </p:spTree>
    <p:extLst>
      <p:ext uri="{BB962C8B-B14F-4D97-AF65-F5344CB8AC3E}">
        <p14:creationId xmlns:p14="http://schemas.microsoft.com/office/powerpoint/2010/main" xmlns="" val="30652695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Management risk plan</a:t>
            </a:r>
            <a:endParaRPr lang="en-US" dirty="0"/>
          </a:p>
        </p:txBody>
      </p:sp>
      <p:sp>
        <p:nvSpPr>
          <p:cNvPr id="3" name="Content Placeholder 2"/>
          <p:cNvSpPr>
            <a:spLocks noGrp="1"/>
          </p:cNvSpPr>
          <p:nvPr>
            <p:ph idx="1"/>
          </p:nvPr>
        </p:nvSpPr>
        <p:spPr/>
        <p:txBody>
          <a:bodyPr>
            <a:normAutofit lnSpcReduction="10000"/>
          </a:bodyPr>
          <a:lstStyle/>
          <a:p>
            <a:r>
              <a:rPr lang="en-US" dirty="0"/>
              <a:t>It is then very important to have records that are accurate and updated of the overall management of risk planning and the implementation. It will as well be of great help for the stakeholders and the regulators for they will be provided easily with the good audit record or the follow up of events. This will also give out a reference history that is valuable to provide a plan for risk management for future use. </a:t>
            </a:r>
            <a:endParaRPr lang="en-US" dirty="0" smtClean="0"/>
          </a:p>
          <a:p>
            <a:r>
              <a:rPr lang="en-US" dirty="0"/>
              <a:t>The plan for risk management should always be comprehensive, and then it should have with its structure of responsibility, requirements of compliance and also checklists to assure the risk related actions completion.</a:t>
            </a:r>
          </a:p>
        </p:txBody>
      </p:sp>
    </p:spTree>
    <p:extLst>
      <p:ext uri="{BB962C8B-B14F-4D97-AF65-F5344CB8AC3E}">
        <p14:creationId xmlns:p14="http://schemas.microsoft.com/office/powerpoint/2010/main" xmlns="" val="5351362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 </a:t>
            </a:r>
            <a:endParaRPr lang="en-US" dirty="0"/>
          </a:p>
        </p:txBody>
      </p:sp>
      <p:sp>
        <p:nvSpPr>
          <p:cNvPr id="3" name="Content Placeholder 2"/>
          <p:cNvSpPr>
            <a:spLocks noGrp="1"/>
          </p:cNvSpPr>
          <p:nvPr>
            <p:ph idx="1"/>
          </p:nvPr>
        </p:nvSpPr>
        <p:spPr/>
        <p:txBody>
          <a:bodyPr/>
          <a:lstStyle/>
          <a:p>
            <a:r>
              <a:rPr lang="en-US" dirty="0" err="1"/>
              <a:t>Charnley</a:t>
            </a:r>
            <a:r>
              <a:rPr lang="en-US" dirty="0"/>
              <a:t>, G. (1997). </a:t>
            </a:r>
            <a:r>
              <a:rPr lang="en-US" i="1" dirty="0"/>
              <a:t>Framework for Environmental Health Risk Management/Risk Assessment and Risk management.</a:t>
            </a:r>
            <a:r>
              <a:rPr lang="en-US" dirty="0"/>
              <a:t> </a:t>
            </a:r>
            <a:r>
              <a:rPr lang="en-US" dirty="0" err="1"/>
              <a:t>washington</a:t>
            </a:r>
            <a:r>
              <a:rPr lang="en-US" dirty="0"/>
              <a:t>: DIANE Publishing,.</a:t>
            </a:r>
          </a:p>
          <a:p>
            <a:r>
              <a:rPr lang="en-US" dirty="0"/>
              <a:t>Das, S. (2006). </a:t>
            </a:r>
            <a:r>
              <a:rPr lang="en-US" i="1" dirty="0"/>
              <a:t>Risk Management, Volume 1.</a:t>
            </a:r>
            <a:r>
              <a:rPr lang="en-US" dirty="0"/>
              <a:t> new </a:t>
            </a:r>
            <a:r>
              <a:rPr lang="en-US" dirty="0" err="1"/>
              <a:t>york</a:t>
            </a:r>
            <a:r>
              <a:rPr lang="en-US" dirty="0"/>
              <a:t>: John Wiley &amp; Sons.</a:t>
            </a:r>
          </a:p>
          <a:p>
            <a:r>
              <a:rPr lang="en-US" dirty="0"/>
              <a:t>E., R. (1998). </a:t>
            </a:r>
            <a:r>
              <a:rPr lang="en-US" i="1" dirty="0"/>
              <a:t>Risk Assessment and Risk Management.</a:t>
            </a:r>
            <a:r>
              <a:rPr lang="en-US" dirty="0"/>
              <a:t> new </a:t>
            </a:r>
            <a:r>
              <a:rPr lang="en-US" dirty="0" err="1"/>
              <a:t>york</a:t>
            </a:r>
            <a:r>
              <a:rPr lang="en-US" dirty="0"/>
              <a:t>: Royal Society of Chemistry,.</a:t>
            </a:r>
          </a:p>
          <a:p>
            <a:r>
              <a:rPr lang="en-US" dirty="0"/>
              <a:t>Emmanuel </a:t>
            </a:r>
            <a:r>
              <a:rPr lang="en-US" dirty="0" err="1"/>
              <a:t>Fragnière</a:t>
            </a:r>
            <a:r>
              <a:rPr lang="en-US" dirty="0"/>
              <a:t>, G. S. (2007). </a:t>
            </a:r>
            <a:r>
              <a:rPr lang="en-US" i="1" dirty="0"/>
              <a:t>Risk Management: Safeguarding Company Assets.</a:t>
            </a:r>
            <a:r>
              <a:rPr lang="en-US" dirty="0"/>
              <a:t> new </a:t>
            </a:r>
            <a:r>
              <a:rPr lang="en-US" dirty="0" err="1"/>
              <a:t>york</a:t>
            </a:r>
            <a:r>
              <a:rPr lang="en-US"/>
              <a:t>: George Sullivan.</a:t>
            </a:r>
          </a:p>
          <a:p>
            <a:endParaRPr lang="en-US"/>
          </a:p>
        </p:txBody>
      </p:sp>
    </p:spTree>
    <p:extLst>
      <p:ext uri="{BB962C8B-B14F-4D97-AF65-F5344CB8AC3E}">
        <p14:creationId xmlns:p14="http://schemas.microsoft.com/office/powerpoint/2010/main" xmlns="" val="205096811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42</TotalTime>
  <Words>725</Words>
  <Application>Microsoft Office PowerPoint</Application>
  <PresentationFormat>Custom</PresentationFormat>
  <Paragraphs>32</Paragraphs>
  <Slides>7</Slides>
  <Notes>6</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Office Theme</vt:lpstr>
      <vt:lpstr>Risk management</vt:lpstr>
      <vt:lpstr>Identification of risk</vt:lpstr>
      <vt:lpstr>Risk analysis</vt:lpstr>
      <vt:lpstr>Evaluation of risks</vt:lpstr>
      <vt:lpstr>Slide 5</vt:lpstr>
      <vt:lpstr>Management risk plan</vt:lpstr>
      <vt:lpstr>References </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risk management</dc:title>
  <dc:creator>liberty</dc:creator>
  <cp:lastModifiedBy>FRANK</cp:lastModifiedBy>
  <cp:revision>8</cp:revision>
  <dcterms:created xsi:type="dcterms:W3CDTF">2018-02-10T10:39:17Z</dcterms:created>
  <dcterms:modified xsi:type="dcterms:W3CDTF">2018-02-11T21:25:55Z</dcterms:modified>
</cp:coreProperties>
</file>